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Work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77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5yLcaWCtuO66anxPY5aCgrf/P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A0A00-1CE9-4C65-A617-EBB48178E612}" v="24" dt="2023-06-30T16:12:17.880"/>
  </p1510:revLst>
</p1510:revInfo>
</file>

<file path=ppt/tableStyles.xml><?xml version="1.0" encoding="utf-8"?>
<a:tblStyleLst xmlns:a="http://schemas.openxmlformats.org/drawingml/2006/main" def="{3F39768D-FC7F-47A5-A3ED-4A8DE78DEA9B}">
  <a:tblStyle styleId="{3F39768D-FC7F-47A5-A3ED-4A8DE78DEA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9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120739 (Jara Figueroa, Nember Jesus)" userId="e87f3523-7938-4020-95df-83b14d1a4493" providerId="ADAL" clId="{5D7A0A00-1CE9-4C65-A617-EBB48178E612}"/>
    <pc:docChg chg="modSld">
      <pc:chgData name="u202120739 (Jara Figueroa, Nember Jesus)" userId="e87f3523-7938-4020-95df-83b14d1a4493" providerId="ADAL" clId="{5D7A0A00-1CE9-4C65-A617-EBB48178E612}" dt="2023-06-30T16:12:17.879" v="50" actId="20577"/>
      <pc:docMkLst>
        <pc:docMk/>
      </pc:docMkLst>
      <pc:sldChg chg="modSp mod">
        <pc:chgData name="u202120739 (Jara Figueroa, Nember Jesus)" userId="e87f3523-7938-4020-95df-83b14d1a4493" providerId="ADAL" clId="{5D7A0A00-1CE9-4C65-A617-EBB48178E612}" dt="2023-06-30T16:12:17.879" v="50" actId="20577"/>
        <pc:sldMkLst>
          <pc:docMk/>
          <pc:sldMk cId="0" sldId="256"/>
        </pc:sldMkLst>
        <pc:spChg chg="mod">
          <ac:chgData name="u202120739 (Jara Figueroa, Nember Jesus)" userId="e87f3523-7938-4020-95df-83b14d1a4493" providerId="ADAL" clId="{5D7A0A00-1CE9-4C65-A617-EBB48178E612}" dt="2023-06-30T16:12:17.879" v="50" actId="20577"/>
          <ac:spMkLst>
            <pc:docMk/>
            <pc:sldMk cId="0" sldId="256"/>
            <ac:spMk id="135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16:12:08.214" v="45" actId="1076"/>
          <ac:spMkLst>
            <pc:docMk/>
            <pc:sldMk cId="0" sldId="256"/>
            <ac:spMk id="137" creationId="{00000000-0000-0000-0000-000000000000}"/>
          </ac:spMkLst>
        </pc:spChg>
      </pc:sldChg>
      <pc:sldChg chg="modSp mod">
        <pc:chgData name="u202120739 (Jara Figueroa, Nember Jesus)" userId="e87f3523-7938-4020-95df-83b14d1a4493" providerId="ADAL" clId="{5D7A0A00-1CE9-4C65-A617-EBB48178E612}" dt="2023-06-30T03:55:57.843" v="40" actId="1076"/>
        <pc:sldMkLst>
          <pc:docMk/>
          <pc:sldMk cId="0" sldId="257"/>
        </pc:sldMkLst>
        <pc:spChg chg="mod">
          <ac:chgData name="u202120739 (Jara Figueroa, Nember Jesus)" userId="e87f3523-7938-4020-95df-83b14d1a4493" providerId="ADAL" clId="{5D7A0A00-1CE9-4C65-A617-EBB48178E612}" dt="2023-06-30T03:54:47.236" v="5" actId="107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03:55:16.971" v="16" actId="1076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03:55:56.106" v="39" actId="1076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03:55:57.843" v="40" actId="107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03:54:43.843" v="3" actId="1076"/>
          <ac:spMkLst>
            <pc:docMk/>
            <pc:sldMk cId="0" sldId="257"/>
            <ac:spMk id="146" creationId="{00000000-0000-0000-0000-000000000000}"/>
          </ac:spMkLst>
        </pc:spChg>
      </pc:sldChg>
      <pc:sldChg chg="modSp mod">
        <pc:chgData name="u202120739 (Jara Figueroa, Nember Jesus)" userId="e87f3523-7938-4020-95df-83b14d1a4493" providerId="ADAL" clId="{5D7A0A00-1CE9-4C65-A617-EBB48178E612}" dt="2023-06-30T03:56:07.770" v="43" actId="1076"/>
        <pc:sldMkLst>
          <pc:docMk/>
          <pc:sldMk cId="0" sldId="258"/>
        </pc:sldMkLst>
        <pc:spChg chg="mod">
          <ac:chgData name="u202120739 (Jara Figueroa, Nember Jesus)" userId="e87f3523-7938-4020-95df-83b14d1a4493" providerId="ADAL" clId="{5D7A0A00-1CE9-4C65-A617-EBB48178E612}" dt="2023-06-30T03:56:05.498" v="42" actId="1076"/>
          <ac:spMkLst>
            <pc:docMk/>
            <pc:sldMk cId="0" sldId="258"/>
            <ac:spMk id="151" creationId="{00000000-0000-0000-0000-000000000000}"/>
          </ac:spMkLst>
        </pc:spChg>
        <pc:spChg chg="mod">
          <ac:chgData name="u202120739 (Jara Figueroa, Nember Jesus)" userId="e87f3523-7938-4020-95df-83b14d1a4493" providerId="ADAL" clId="{5D7A0A00-1CE9-4C65-A617-EBB48178E612}" dt="2023-06-30T03:56:07.770" v="43" actId="1076"/>
          <ac:spMkLst>
            <pc:docMk/>
            <pc:sldMk cId="0" sldId="258"/>
            <ac:spMk id="153" creationId="{00000000-0000-0000-0000-000000000000}"/>
          </ac:spMkLst>
        </pc:spChg>
        <pc:picChg chg="mod">
          <ac:chgData name="u202120739 (Jara Figueroa, Nember Jesus)" userId="e87f3523-7938-4020-95df-83b14d1a4493" providerId="ADAL" clId="{5D7A0A00-1CE9-4C65-A617-EBB48178E612}" dt="2023-06-30T03:56:04.067" v="41" actId="1076"/>
          <ac:picMkLst>
            <pc:docMk/>
            <pc:sldMk cId="0" sldId="258"/>
            <ac:picMk id="15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577efa213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5577efa213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577efa213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25577efa213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577efa21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577efa213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5942019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5942019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651b99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651b99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651b995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651b995a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651b995a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651b995a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651b995a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651b995a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651b995a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651b995a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77efa213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577efa213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13029878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213029878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577efa213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577efa213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77efa21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577efa21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577efa21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577efa21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577efa21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577efa21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577efa2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577efa2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577efa21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577efa21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577efa21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5577efa21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d-tech-proyect.github.io/aid-tech.github.io/landing_pag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invite/b/ngTK6qMk/ATTIecec18b6797f1fc34830f2ebd1db189f60042E02/aid-tech-sprint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1096575" y="661625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-419"/>
              <a:t>IHC y tecnologías móviles (TF) SS4A</a:t>
            </a:r>
            <a:endParaRPr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943028" y="2456063"/>
            <a:ext cx="7365594" cy="20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Font typeface="Times New Roman"/>
              <a:buChar char="●"/>
            </a:pPr>
            <a:r>
              <a:rPr lang="es-419" sz="1904" b="1" dirty="0" err="1">
                <a:latin typeface="Times New Roman"/>
                <a:ea typeface="Times New Roman"/>
                <a:cs typeface="Times New Roman"/>
                <a:sym typeface="Times New Roman"/>
              </a:rPr>
              <a:t>Farroñan</a:t>
            </a: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 Cruz, Aldair 			U20211d742</a:t>
            </a: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Font typeface="Times New Roman"/>
              <a:buChar char="●"/>
            </a:pP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Jara Figueroa, Nemberk Jesús 		U202120739</a:t>
            </a: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Font typeface="Times New Roman"/>
              <a:buChar char="●"/>
            </a:pP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Pozo </a:t>
            </a:r>
            <a:r>
              <a:rPr lang="es-419" sz="1904" b="1" dirty="0" err="1">
                <a:latin typeface="Times New Roman"/>
                <a:ea typeface="Times New Roman"/>
                <a:cs typeface="Times New Roman"/>
                <a:sym typeface="Times New Roman"/>
              </a:rPr>
              <a:t>Coras</a:t>
            </a: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s-419" sz="1904" b="1" dirty="0" err="1">
                <a:latin typeface="Times New Roman"/>
                <a:ea typeface="Times New Roman"/>
                <a:cs typeface="Times New Roman"/>
                <a:sym typeface="Times New Roman"/>
              </a:rPr>
              <a:t>Keo</a:t>
            </a: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419" sz="1904" b="1" dirty="0" err="1">
                <a:latin typeface="Times New Roman"/>
                <a:ea typeface="Times New Roman"/>
                <a:cs typeface="Times New Roman"/>
                <a:sym typeface="Times New Roman"/>
              </a:rPr>
              <a:t>Franck</a:t>
            </a: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 Luis 			U202120644</a:t>
            </a: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Font typeface="Times New Roman"/>
              <a:buChar char="●"/>
            </a:pP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Caballero Balladares, Niels Ygdaly 		U202120268</a:t>
            </a: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9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5"/>
              <a:buFont typeface="Times New Roman"/>
              <a:buChar char="●"/>
            </a:pPr>
            <a:r>
              <a:rPr lang="es-419" sz="1904" b="1" dirty="0">
                <a:latin typeface="Times New Roman"/>
                <a:ea typeface="Times New Roman"/>
                <a:cs typeface="Times New Roman"/>
                <a:sym typeface="Times New Roman"/>
              </a:rPr>
              <a:t>Espinoza Valera, Clinton Alex 			U202120751</a:t>
            </a: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904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715" dirty="0"/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1271" y="-81254"/>
            <a:ext cx="1839125" cy="1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/>
          <p:nvPr/>
        </p:nvSpPr>
        <p:spPr>
          <a:xfrm>
            <a:off x="6307178" y="1751882"/>
            <a:ext cx="253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Startup:  AID TECH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577efa213_2_29"/>
          <p:cNvSpPr txBox="1">
            <a:spLocks noGrp="1"/>
          </p:cNvSpPr>
          <p:nvPr>
            <p:ph type="title"/>
          </p:nvPr>
        </p:nvSpPr>
        <p:spPr>
          <a:xfrm>
            <a:off x="1361700" y="4254200"/>
            <a:ext cx="1590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Principal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5577efa213_2_29"/>
          <p:cNvSpPr txBox="1">
            <a:spLocks noGrp="1"/>
          </p:cNvSpPr>
          <p:nvPr>
            <p:ph type="title"/>
          </p:nvPr>
        </p:nvSpPr>
        <p:spPr>
          <a:xfrm>
            <a:off x="5662575" y="4207550"/>
            <a:ext cx="1590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Texto a señas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5577efa213_2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550" y="825913"/>
            <a:ext cx="3859693" cy="34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5577efa213_2_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1425" y="872675"/>
            <a:ext cx="3673200" cy="339814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0" name="Google Shape;230;g25577efa213_2_29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07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231" name="Google Shape;231;g25577efa213_2_29"/>
          <p:cNvCxnSpPr>
            <a:stCxn id="232" idx="2"/>
          </p:cNvCxnSpPr>
          <p:nvPr/>
        </p:nvCxnSpPr>
        <p:spPr>
          <a:xfrm flipH="1">
            <a:off x="2735550" y="747050"/>
            <a:ext cx="790200" cy="116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g25577efa213_2_29"/>
          <p:cNvSpPr txBox="1"/>
          <p:nvPr/>
        </p:nvSpPr>
        <p:spPr>
          <a:xfrm>
            <a:off x="2479500" y="88250"/>
            <a:ext cx="2092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T701: Estructurar y ubicar los elementos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25577efa213_2_29"/>
          <p:cNvSpPr txBox="1"/>
          <p:nvPr/>
        </p:nvSpPr>
        <p:spPr>
          <a:xfrm>
            <a:off x="6505275" y="88250"/>
            <a:ext cx="2092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T702: Estructurar  cuadro de video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4" name="Google Shape;234;g25577efa213_2_29"/>
          <p:cNvCxnSpPr/>
          <p:nvPr/>
        </p:nvCxnSpPr>
        <p:spPr>
          <a:xfrm flipH="1">
            <a:off x="7095825" y="747050"/>
            <a:ext cx="398400" cy="101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577efa213_2_36"/>
          <p:cNvSpPr txBox="1">
            <a:spLocks noGrp="1"/>
          </p:cNvSpPr>
          <p:nvPr>
            <p:ph type="title"/>
          </p:nvPr>
        </p:nvSpPr>
        <p:spPr>
          <a:xfrm>
            <a:off x="1349350" y="4393750"/>
            <a:ext cx="2030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Señas a Texto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5577efa213_2_36"/>
          <p:cNvSpPr txBox="1">
            <a:spLocks noGrp="1"/>
          </p:cNvSpPr>
          <p:nvPr>
            <p:ph type="title"/>
          </p:nvPr>
        </p:nvSpPr>
        <p:spPr>
          <a:xfrm>
            <a:off x="5668988" y="4296575"/>
            <a:ext cx="2030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Diccionario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5577efa213_2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38" y="846913"/>
            <a:ext cx="3899426" cy="3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5577efa213_2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869775"/>
            <a:ext cx="3857625" cy="34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5577efa213_2_36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08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244" name="Google Shape;244;g25577efa213_2_36"/>
          <p:cNvCxnSpPr>
            <a:stCxn id="245" idx="2"/>
          </p:cNvCxnSpPr>
          <p:nvPr/>
        </p:nvCxnSpPr>
        <p:spPr>
          <a:xfrm flipH="1">
            <a:off x="2735550" y="747050"/>
            <a:ext cx="790200" cy="116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g25577efa213_2_36"/>
          <p:cNvSpPr txBox="1"/>
          <p:nvPr/>
        </p:nvSpPr>
        <p:spPr>
          <a:xfrm>
            <a:off x="2479500" y="88250"/>
            <a:ext cx="2092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T801: Estructurar y ubicar el textarea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6" name="Google Shape;246;g25577efa213_2_36"/>
          <p:cNvCxnSpPr>
            <a:stCxn id="247" idx="2"/>
          </p:cNvCxnSpPr>
          <p:nvPr/>
        </p:nvCxnSpPr>
        <p:spPr>
          <a:xfrm flipH="1">
            <a:off x="7189200" y="747050"/>
            <a:ext cx="615000" cy="854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g25577efa213_2_36"/>
          <p:cNvSpPr txBox="1"/>
          <p:nvPr/>
        </p:nvSpPr>
        <p:spPr>
          <a:xfrm>
            <a:off x="6757950" y="88250"/>
            <a:ext cx="20925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T801: Estructurar y ubicar los elementos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577efa213_2_43"/>
          <p:cNvSpPr txBox="1">
            <a:spLocks noGrp="1"/>
          </p:cNvSpPr>
          <p:nvPr>
            <p:ph type="title"/>
          </p:nvPr>
        </p:nvSpPr>
        <p:spPr>
          <a:xfrm>
            <a:off x="1697525" y="4470375"/>
            <a:ext cx="2030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Juegos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5577efa213_2_43"/>
          <p:cNvSpPr txBox="1">
            <a:spLocks noGrp="1"/>
          </p:cNvSpPr>
          <p:nvPr>
            <p:ph type="title"/>
          </p:nvPr>
        </p:nvSpPr>
        <p:spPr>
          <a:xfrm>
            <a:off x="6585250" y="4400575"/>
            <a:ext cx="10002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Ajustes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25577efa213_2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900" y="862325"/>
            <a:ext cx="3663756" cy="33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5577efa213_2_43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09 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256" name="Google Shape;256;g25577efa213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00" y="862313"/>
            <a:ext cx="3385802" cy="330468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5577efa213_2_43"/>
          <p:cNvSpPr txBox="1"/>
          <p:nvPr/>
        </p:nvSpPr>
        <p:spPr>
          <a:xfrm>
            <a:off x="3411800" y="88250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T901: Contenido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8" name="Google Shape;258;g25577efa213_2_43"/>
          <p:cNvCxnSpPr/>
          <p:nvPr/>
        </p:nvCxnSpPr>
        <p:spPr>
          <a:xfrm flipH="1">
            <a:off x="3308225" y="661675"/>
            <a:ext cx="462000" cy="73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g25577efa213_2_43"/>
          <p:cNvSpPr txBox="1"/>
          <p:nvPr/>
        </p:nvSpPr>
        <p:spPr>
          <a:xfrm>
            <a:off x="3085025" y="4273050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T902: Navegación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g25577efa213_2_43"/>
          <p:cNvCxnSpPr>
            <a:stCxn id="259" idx="1"/>
          </p:cNvCxnSpPr>
          <p:nvPr/>
        </p:nvCxnSpPr>
        <p:spPr>
          <a:xfrm rot="10800000">
            <a:off x="3046025" y="2971350"/>
            <a:ext cx="39000" cy="1609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g25577efa213_2_43"/>
          <p:cNvSpPr txBox="1"/>
          <p:nvPr/>
        </p:nvSpPr>
        <p:spPr>
          <a:xfrm>
            <a:off x="4195922" y="3186950"/>
            <a:ext cx="10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T903: Footer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g25577efa213_2_43"/>
          <p:cNvCxnSpPr/>
          <p:nvPr/>
        </p:nvCxnSpPr>
        <p:spPr>
          <a:xfrm>
            <a:off x="4831400" y="3508075"/>
            <a:ext cx="1460700" cy="137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5942019c6_1_0"/>
          <p:cNvSpPr txBox="1">
            <a:spLocks noGrp="1"/>
          </p:cNvSpPr>
          <p:nvPr>
            <p:ph type="title"/>
          </p:nvPr>
        </p:nvSpPr>
        <p:spPr>
          <a:xfrm>
            <a:off x="134400" y="516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Auditoría Realizada</a:t>
            </a:r>
            <a:endParaRPr sz="1800">
              <a:solidFill>
                <a:srgbClr val="FFFF00"/>
              </a:solidFill>
            </a:endParaRPr>
          </a:p>
        </p:txBody>
      </p:sp>
      <p:graphicFrame>
        <p:nvGraphicFramePr>
          <p:cNvPr id="268" name="Google Shape;268;g255942019c6_1_0"/>
          <p:cNvGraphicFramePr/>
          <p:nvPr/>
        </p:nvGraphicFramePr>
        <p:xfrm>
          <a:off x="1462475" y="61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{3F39768D-FC7F-47A5-A3ED-4A8DE78DEA9B}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Problema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Escala de severidad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Heurística o principio violado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 repiten constantemente algunas opciones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Usability: Consistencia y estándares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Limitaciones en la traducción de texto a lenguaje de señas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Usabilidad: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93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– Visibilidad del estado de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lnSpc>
                          <a:spcPct val="1093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sistema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hay un apartado para modificar el perfil del usuario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Usability: User control and freedom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93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Falta de retroalimentación visual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Usability: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-Retroalimentación al usuario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crear cuenta no incluye registrar DNI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932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y privacidad: Autenticación y verificación de la identidad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tiene un estilo y diseño adecuado para lo que intentan transmitir con su app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Usability: Aesthetics and minimalist design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651b995a6_0_0"/>
          <p:cNvSpPr txBox="1">
            <a:spLocks noGrp="1"/>
          </p:cNvSpPr>
          <p:nvPr>
            <p:ph type="title"/>
          </p:nvPr>
        </p:nvSpPr>
        <p:spPr>
          <a:xfrm>
            <a:off x="1359550" y="20910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Auditoría Recibida</a:t>
            </a:r>
            <a:endParaRPr sz="1800">
              <a:solidFill>
                <a:srgbClr val="FFFF00"/>
              </a:solidFill>
            </a:endParaRPr>
          </a:p>
        </p:txBody>
      </p:sp>
      <p:graphicFrame>
        <p:nvGraphicFramePr>
          <p:cNvPr id="274" name="Google Shape;274;g25651b995a6_0_0"/>
          <p:cNvGraphicFramePr/>
          <p:nvPr/>
        </p:nvGraphicFramePr>
        <p:xfrm>
          <a:off x="1359550" y="9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{3F39768D-FC7F-47A5-A3ED-4A8DE78DEA9B}</a:tableStyleId>
              </a:tblPr>
              <a:tblGrid>
                <a:gridCol w="3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#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Problema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Escala de severidad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Heurística o principio violado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título: “Comunícate sin límites” no está alineado correctamente..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Principles of Design: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Alineación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cuadros en la sección de precios no se distinguen fácilmente entre sí. 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Principles of Design: Contraste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opciones de crear cuenta e inicio de sesión no se encuentran próximas entre sí.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Principles of Design: Proximidad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secciones en el apartado Sobre Nosotros no cumplen con un estándar de repetición adecuado.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Principles of Design: Repetición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651b995a6_0_7"/>
          <p:cNvSpPr txBox="1">
            <a:spLocks noGrp="1"/>
          </p:cNvSpPr>
          <p:nvPr>
            <p:ph type="title"/>
          </p:nvPr>
        </p:nvSpPr>
        <p:spPr>
          <a:xfrm>
            <a:off x="1477650" y="658425"/>
            <a:ext cx="6959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 #1: El título: “Comunícate sin límites” no está alineado correctamente.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280" name="Google Shape;280;g25651b995a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5" y="1782550"/>
            <a:ext cx="3941374" cy="19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5651b995a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25" y="1810775"/>
            <a:ext cx="3851774" cy="18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651b995a6_0_19"/>
          <p:cNvSpPr txBox="1">
            <a:spLocks noGrp="1"/>
          </p:cNvSpPr>
          <p:nvPr>
            <p:ph type="title"/>
          </p:nvPr>
        </p:nvSpPr>
        <p:spPr>
          <a:xfrm>
            <a:off x="1477650" y="658425"/>
            <a:ext cx="6959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 #2: Los cuadros en la sección de precios no se distinguen fácilmente entre sí. 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287" name="Google Shape;287;g25651b995a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75" y="1690800"/>
            <a:ext cx="3587125" cy="25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5651b995a6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1703925"/>
            <a:ext cx="3565395" cy="25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651b995a6_0_31"/>
          <p:cNvSpPr txBox="1">
            <a:spLocks noGrp="1"/>
          </p:cNvSpPr>
          <p:nvPr>
            <p:ph type="title"/>
          </p:nvPr>
        </p:nvSpPr>
        <p:spPr>
          <a:xfrm>
            <a:off x="1477650" y="658425"/>
            <a:ext cx="6959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 #3: Las opciones de crear cuenta e inicio de sesión no se encuentran próximas entre sí. 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294" name="Google Shape;294;g25651b995a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50" y="1683250"/>
            <a:ext cx="6959400" cy="62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5651b995a6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650" y="2750549"/>
            <a:ext cx="6959400" cy="74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651b995a6_0_41"/>
          <p:cNvSpPr txBox="1">
            <a:spLocks noGrp="1"/>
          </p:cNvSpPr>
          <p:nvPr>
            <p:ph type="title"/>
          </p:nvPr>
        </p:nvSpPr>
        <p:spPr>
          <a:xfrm>
            <a:off x="1477650" y="658425"/>
            <a:ext cx="6959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 #4: Las secciones en el apartado Sobre Nosotros no cumplen con un estándar de repetición adecuado.</a:t>
            </a:r>
            <a:endParaRPr sz="1800">
              <a:solidFill>
                <a:srgbClr val="FFFF00"/>
              </a:solidFill>
            </a:endParaRPr>
          </a:p>
        </p:txBody>
      </p:sp>
      <p:pic>
        <p:nvPicPr>
          <p:cNvPr id="301" name="Google Shape;301;g25651b995a6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50" y="1494000"/>
            <a:ext cx="3195864" cy="32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5651b995a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639" y="1494000"/>
            <a:ext cx="3201794" cy="32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577efa213_2_206"/>
          <p:cNvSpPr txBox="1">
            <a:spLocks noGrp="1"/>
          </p:cNvSpPr>
          <p:nvPr>
            <p:ph type="title"/>
          </p:nvPr>
        </p:nvSpPr>
        <p:spPr>
          <a:xfrm>
            <a:off x="2689900" y="47800"/>
            <a:ext cx="4296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32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5500">
              <a:solidFill>
                <a:srgbClr val="FFFF00"/>
              </a:solidFill>
            </a:endParaRPr>
          </a:p>
        </p:txBody>
      </p:sp>
      <p:sp>
        <p:nvSpPr>
          <p:cNvPr id="308" name="Google Shape;308;g25577efa213_2_206"/>
          <p:cNvSpPr txBox="1"/>
          <p:nvPr/>
        </p:nvSpPr>
        <p:spPr>
          <a:xfrm>
            <a:off x="706450" y="682000"/>
            <a:ext cx="8262900" cy="4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-En conclusión, la página web o app proporciona una solución completa y efectiva para mejorar la comunicación con personas sordomudas.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-A través de la comunicación en tiempo real, los usuarios pueden interactuar fluidamente utilizando lenguaje de señas, rompiendo barreras lingüísticas y facilitando la comprensión mutua.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-El aprendizaje interactivo, mediante herramientas como juegos y dinámicas, permite a los usuarios aprender el lenguaje de señas de manera entretenida y efectiva.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-La opción de acceso offline ofrece flexibilidad a los usuarios al permitirles acceder a recursos educativos sin conexión a internet, lo que les permite practicar el lenguaje de señas en cualquier momento y lugar.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-La traducción de voz a lenguaje de señas representa un avance tecnológico significativo, facilitando la comunicación verbal y visual de manera simultánea. En conjunto, estas funcionalidades se complementan para crear una experiencia enriquecedora y accesible, fomentando la inclusión y la participación de las personas sordomudas en la sociedad.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583215" y="15621"/>
            <a:ext cx="19782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3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 sz="5500" dirty="0">
              <a:solidFill>
                <a:srgbClr val="FFFF00"/>
              </a:solidFill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90195" y="1211196"/>
            <a:ext cx="2771283" cy="31577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2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User Story 01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101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102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User Story 02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201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202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User Story 03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301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302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3426291" y="1571844"/>
            <a:ext cx="3021045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04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401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402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05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501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502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06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601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602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603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047924" y="1571844"/>
            <a:ext cx="3197676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07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701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702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08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8 01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802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Story 09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901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902	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dirty="0" err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s-419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903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790259" y="4743300"/>
            <a:ext cx="7796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LANDING PAGE: </a:t>
            </a:r>
            <a:r>
              <a:rPr lang="es-419" b="1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https://aid-tech-proyect.github.io/aid-tech.github.io/landing_page.html</a:t>
            </a:r>
            <a:r>
              <a:rPr lang="es-419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130298788_0_2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7558"/>
              <a:buNone/>
            </a:pPr>
            <a:r>
              <a:rPr lang="es-419" sz="7100" b="1">
                <a:latin typeface="Work Sans"/>
                <a:ea typeface="Work Sans"/>
                <a:cs typeface="Work Sans"/>
                <a:sym typeface="Work Sans"/>
              </a:rPr>
              <a:t>¡Muchas gracias!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577efa213_2_180"/>
          <p:cNvSpPr txBox="1">
            <a:spLocks noGrp="1"/>
          </p:cNvSpPr>
          <p:nvPr>
            <p:ph type="title"/>
          </p:nvPr>
        </p:nvSpPr>
        <p:spPr>
          <a:xfrm>
            <a:off x="1003697" y="126025"/>
            <a:ext cx="2495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32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SPRINT 2</a:t>
            </a:r>
            <a:endParaRPr sz="5500" dirty="0">
              <a:solidFill>
                <a:srgbClr val="FFFF00"/>
              </a:solidFill>
            </a:endParaRPr>
          </a:p>
        </p:txBody>
      </p:sp>
      <p:pic>
        <p:nvPicPr>
          <p:cNvPr id="152" name="Google Shape;152;g25577efa213_2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83" y="1039176"/>
            <a:ext cx="6296799" cy="33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5577efa213_2_180"/>
          <p:cNvSpPr txBox="1"/>
          <p:nvPr/>
        </p:nvSpPr>
        <p:spPr>
          <a:xfrm>
            <a:off x="837950" y="4492876"/>
            <a:ext cx="7796400" cy="33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 Trello: </a:t>
            </a:r>
            <a:r>
              <a:rPr lang="es-419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https://trello.com/invite/b/ngTK6qMk/ATTIecec18b6797f1fc34830f2ebd1db189f60042E02/aid-tech-sprint2</a:t>
            </a:r>
            <a:endParaRPr sz="1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5577efa213_0_30"/>
          <p:cNvPicPr preferRelativeResize="0"/>
          <p:nvPr/>
        </p:nvPicPr>
        <p:blipFill rotWithShape="1">
          <a:blip r:embed="rId3">
            <a:alphaModFix/>
          </a:blip>
          <a:srcRect t="34457" r="36976" b="9704"/>
          <a:stretch/>
        </p:blipFill>
        <p:spPr>
          <a:xfrm>
            <a:off x="330400" y="1899150"/>
            <a:ext cx="5287874" cy="27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5577efa213_0_30"/>
          <p:cNvPicPr preferRelativeResize="0"/>
          <p:nvPr/>
        </p:nvPicPr>
        <p:blipFill rotWithShape="1">
          <a:blip r:embed="rId3">
            <a:alphaModFix/>
          </a:blip>
          <a:srcRect l="67273" r="2120" b="57361"/>
          <a:stretch/>
        </p:blipFill>
        <p:spPr>
          <a:xfrm>
            <a:off x="6145850" y="149950"/>
            <a:ext cx="2567801" cy="206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5577efa213_0_30"/>
          <p:cNvPicPr preferRelativeResize="0"/>
          <p:nvPr/>
        </p:nvPicPr>
        <p:blipFill rotWithShape="1">
          <a:blip r:embed="rId3">
            <a:alphaModFix/>
          </a:blip>
          <a:srcRect l="67273" t="44617" r="2120" b="2114"/>
          <a:stretch/>
        </p:blipFill>
        <p:spPr>
          <a:xfrm>
            <a:off x="6035225" y="2309850"/>
            <a:ext cx="2567801" cy="25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5577efa213_0_30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01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62" name="Google Shape;162;g25577efa213_0_30"/>
          <p:cNvSpPr txBox="1">
            <a:spLocks noGrp="1"/>
          </p:cNvSpPr>
          <p:nvPr>
            <p:ph type="title"/>
          </p:nvPr>
        </p:nvSpPr>
        <p:spPr>
          <a:xfrm>
            <a:off x="3902225" y="311847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COMENZAR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63" name="Google Shape;163;g25577efa213_0_30"/>
          <p:cNvSpPr txBox="1"/>
          <p:nvPr/>
        </p:nvSpPr>
        <p:spPr>
          <a:xfrm>
            <a:off x="1082250" y="1127725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T101: Diseño inicio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g25577efa213_0_30"/>
          <p:cNvCxnSpPr>
            <a:stCxn id="163" idx="2"/>
          </p:cNvCxnSpPr>
          <p:nvPr/>
        </p:nvCxnSpPr>
        <p:spPr>
          <a:xfrm>
            <a:off x="1780950" y="1743325"/>
            <a:ext cx="625200" cy="38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g25577efa213_0_30"/>
          <p:cNvSpPr txBox="1"/>
          <p:nvPr/>
        </p:nvSpPr>
        <p:spPr>
          <a:xfrm>
            <a:off x="4446250" y="907800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T102: Navegación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g25577efa213_0_30"/>
          <p:cNvCxnSpPr>
            <a:stCxn id="165" idx="2"/>
          </p:cNvCxnSpPr>
          <p:nvPr/>
        </p:nvCxnSpPr>
        <p:spPr>
          <a:xfrm>
            <a:off x="5144950" y="1523400"/>
            <a:ext cx="1588800" cy="14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5577efa213_0_34"/>
          <p:cNvPicPr preferRelativeResize="0"/>
          <p:nvPr/>
        </p:nvPicPr>
        <p:blipFill rotWithShape="1">
          <a:blip r:embed="rId3">
            <a:alphaModFix/>
          </a:blip>
          <a:srcRect t="860" b="-859"/>
          <a:stretch/>
        </p:blipFill>
        <p:spPr>
          <a:xfrm>
            <a:off x="182100" y="152400"/>
            <a:ext cx="8569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5577efa213_0_34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02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73" name="Google Shape;173;g25577efa213_0_34"/>
          <p:cNvSpPr txBox="1"/>
          <p:nvPr/>
        </p:nvSpPr>
        <p:spPr>
          <a:xfrm>
            <a:off x="2130750" y="4332525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T201: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Mensaje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4" name="Google Shape;174;g25577efa213_0_34"/>
          <p:cNvCxnSpPr/>
          <p:nvPr/>
        </p:nvCxnSpPr>
        <p:spPr>
          <a:xfrm rot="10800000" flipH="1">
            <a:off x="5467550" y="762425"/>
            <a:ext cx="920100" cy="1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g25577efa213_0_34"/>
          <p:cNvSpPr txBox="1"/>
          <p:nvPr/>
        </p:nvSpPr>
        <p:spPr>
          <a:xfrm>
            <a:off x="4479025" y="657875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T202: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Imágenes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g25577efa213_0_34"/>
          <p:cNvCxnSpPr/>
          <p:nvPr/>
        </p:nvCxnSpPr>
        <p:spPr>
          <a:xfrm rot="10800000" flipH="1">
            <a:off x="2981850" y="2811225"/>
            <a:ext cx="471900" cy="16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5577efa21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0" y="152400"/>
            <a:ext cx="849738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5577efa213_0_38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03 </a:t>
            </a:r>
            <a:endParaRPr sz="1800">
              <a:solidFill>
                <a:srgbClr val="FFFF00"/>
              </a:solidFill>
            </a:endParaRPr>
          </a:p>
        </p:txBody>
      </p:sp>
      <p:sp>
        <p:nvSpPr>
          <p:cNvPr id="183" name="Google Shape;183;g25577efa213_0_38"/>
          <p:cNvSpPr txBox="1"/>
          <p:nvPr/>
        </p:nvSpPr>
        <p:spPr>
          <a:xfrm>
            <a:off x="911100" y="491150"/>
            <a:ext cx="185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T301: Disposición de elementos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g25577efa213_0_38"/>
          <p:cNvCxnSpPr>
            <a:stCxn id="183" idx="2"/>
          </p:cNvCxnSpPr>
          <p:nvPr/>
        </p:nvCxnSpPr>
        <p:spPr>
          <a:xfrm>
            <a:off x="1839750" y="1106750"/>
            <a:ext cx="422400" cy="146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g25577efa213_0_38"/>
          <p:cNvSpPr txBox="1"/>
          <p:nvPr/>
        </p:nvSpPr>
        <p:spPr>
          <a:xfrm>
            <a:off x="4416075" y="1177175"/>
            <a:ext cx="13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T302: Colores y tipografía.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g25577efa213_0_38"/>
          <p:cNvCxnSpPr>
            <a:stCxn id="185" idx="2"/>
          </p:cNvCxnSpPr>
          <p:nvPr/>
        </p:nvCxnSpPr>
        <p:spPr>
          <a:xfrm flipH="1">
            <a:off x="4413975" y="1792775"/>
            <a:ext cx="700800" cy="2353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5577efa213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707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5577efa213_0_42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04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193" name="Google Shape;193;g25577efa213_0_42"/>
          <p:cNvCxnSpPr>
            <a:stCxn id="194" idx="2"/>
          </p:cNvCxnSpPr>
          <p:nvPr/>
        </p:nvCxnSpPr>
        <p:spPr>
          <a:xfrm flipH="1">
            <a:off x="1061850" y="1725625"/>
            <a:ext cx="80400" cy="1291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g25577efa213_0_42"/>
          <p:cNvSpPr txBox="1"/>
          <p:nvPr/>
        </p:nvSpPr>
        <p:spPr>
          <a:xfrm>
            <a:off x="280950" y="1325425"/>
            <a:ext cx="17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T401: estructura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5" name="Google Shape;195;g25577efa213_0_42"/>
          <p:cNvCxnSpPr>
            <a:stCxn id="196" idx="2"/>
          </p:cNvCxnSpPr>
          <p:nvPr/>
        </p:nvCxnSpPr>
        <p:spPr>
          <a:xfrm flipH="1">
            <a:off x="4091650" y="1725625"/>
            <a:ext cx="1131000" cy="75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g25577efa213_0_42"/>
          <p:cNvSpPr txBox="1"/>
          <p:nvPr/>
        </p:nvSpPr>
        <p:spPr>
          <a:xfrm>
            <a:off x="4483000" y="1325425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T402: Imágenes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5577efa213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0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5577efa213_0_46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05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203" name="Google Shape;203;g25577efa213_0_46"/>
          <p:cNvCxnSpPr>
            <a:stCxn id="204" idx="0"/>
          </p:cNvCxnSpPr>
          <p:nvPr/>
        </p:nvCxnSpPr>
        <p:spPr>
          <a:xfrm rot="10800000">
            <a:off x="1449450" y="4033000"/>
            <a:ext cx="167100" cy="64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g25577efa213_0_46"/>
          <p:cNvSpPr txBox="1"/>
          <p:nvPr/>
        </p:nvSpPr>
        <p:spPr>
          <a:xfrm>
            <a:off x="152400" y="4678600"/>
            <a:ext cx="29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task T501: Información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g25577efa213_0_46"/>
          <p:cNvCxnSpPr>
            <a:stCxn id="206" idx="2"/>
          </p:cNvCxnSpPr>
          <p:nvPr/>
        </p:nvCxnSpPr>
        <p:spPr>
          <a:xfrm>
            <a:off x="4938510" y="1562950"/>
            <a:ext cx="109800" cy="98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g25577efa213_0_46"/>
          <p:cNvSpPr txBox="1"/>
          <p:nvPr/>
        </p:nvSpPr>
        <p:spPr>
          <a:xfrm>
            <a:off x="3880110" y="904150"/>
            <a:ext cx="21168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T501: Estructura del formulario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577efa213_2_21"/>
          <p:cNvSpPr txBox="1">
            <a:spLocks noGrp="1"/>
          </p:cNvSpPr>
          <p:nvPr>
            <p:ph type="title"/>
          </p:nvPr>
        </p:nvSpPr>
        <p:spPr>
          <a:xfrm>
            <a:off x="5602000" y="484836"/>
            <a:ext cx="1590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Registrarse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5577efa213_2_21"/>
          <p:cNvSpPr txBox="1">
            <a:spLocks noGrp="1"/>
          </p:cNvSpPr>
          <p:nvPr>
            <p:ph type="title"/>
          </p:nvPr>
        </p:nvSpPr>
        <p:spPr>
          <a:xfrm>
            <a:off x="1585634" y="484836"/>
            <a:ext cx="1590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160"/>
              <a:buNone/>
            </a:pPr>
            <a:r>
              <a:rPr lang="es-419" sz="167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97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25577efa213_2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725" y="960713"/>
            <a:ext cx="3712750" cy="3318474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4" name="Google Shape;214;g25577efa213_2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014938"/>
            <a:ext cx="4138350" cy="33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5577efa213_2_21"/>
          <p:cNvSpPr txBox="1">
            <a:spLocks noGrp="1"/>
          </p:cNvSpPr>
          <p:nvPr>
            <p:ph type="title"/>
          </p:nvPr>
        </p:nvSpPr>
        <p:spPr>
          <a:xfrm>
            <a:off x="280950" y="88250"/>
            <a:ext cx="3385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s-419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story 06 </a:t>
            </a:r>
            <a:endParaRPr sz="1800">
              <a:solidFill>
                <a:srgbClr val="FFFF00"/>
              </a:solidFill>
            </a:endParaRPr>
          </a:p>
        </p:txBody>
      </p:sp>
      <p:cxnSp>
        <p:nvCxnSpPr>
          <p:cNvPr id="216" name="Google Shape;216;g25577efa213_2_21"/>
          <p:cNvCxnSpPr>
            <a:stCxn id="217" idx="2"/>
          </p:cNvCxnSpPr>
          <p:nvPr/>
        </p:nvCxnSpPr>
        <p:spPr>
          <a:xfrm flipH="1">
            <a:off x="3069725" y="836850"/>
            <a:ext cx="495900" cy="915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Google Shape;217;g25577efa213_2_21"/>
          <p:cNvSpPr txBox="1"/>
          <p:nvPr/>
        </p:nvSpPr>
        <p:spPr>
          <a:xfrm>
            <a:off x="2973275" y="178050"/>
            <a:ext cx="11847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T601: Formulario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g25577efa213_2_21"/>
          <p:cNvCxnSpPr>
            <a:stCxn id="219" idx="2"/>
          </p:cNvCxnSpPr>
          <p:nvPr/>
        </p:nvCxnSpPr>
        <p:spPr>
          <a:xfrm flipH="1">
            <a:off x="7879000" y="836850"/>
            <a:ext cx="139500" cy="659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g25577efa213_2_21"/>
          <p:cNvSpPr txBox="1"/>
          <p:nvPr/>
        </p:nvSpPr>
        <p:spPr>
          <a:xfrm>
            <a:off x="7426150" y="178050"/>
            <a:ext cx="11847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T602: Formulario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g25577efa213_2_21"/>
          <p:cNvSpPr txBox="1"/>
          <p:nvPr/>
        </p:nvSpPr>
        <p:spPr>
          <a:xfrm>
            <a:off x="2387975" y="4566650"/>
            <a:ext cx="266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T603: Iconos e imágenes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g25577efa213_2_21"/>
          <p:cNvCxnSpPr>
            <a:stCxn id="220" idx="0"/>
          </p:cNvCxnSpPr>
          <p:nvPr/>
        </p:nvCxnSpPr>
        <p:spPr>
          <a:xfrm rot="10800000">
            <a:off x="3328325" y="2980850"/>
            <a:ext cx="389700" cy="15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Presentación en pantalla (16:9)</PresentationFormat>
  <Paragraphs>151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Montserrat</vt:lpstr>
      <vt:lpstr>Work Sans</vt:lpstr>
      <vt:lpstr>Times New Roman</vt:lpstr>
      <vt:lpstr>Lato</vt:lpstr>
      <vt:lpstr>Arial</vt:lpstr>
      <vt:lpstr>Focus</vt:lpstr>
      <vt:lpstr>IHC y tecnologías móviles (TF) SS4A</vt:lpstr>
      <vt:lpstr>ÍNDICE</vt:lpstr>
      <vt:lpstr>SPRINT 2</vt:lpstr>
      <vt:lpstr>User story 01 </vt:lpstr>
      <vt:lpstr>User story 02 </vt:lpstr>
      <vt:lpstr>User story 03 </vt:lpstr>
      <vt:lpstr>User story 04 </vt:lpstr>
      <vt:lpstr>User story 05 </vt:lpstr>
      <vt:lpstr>Registrarse</vt:lpstr>
      <vt:lpstr>Principal</vt:lpstr>
      <vt:lpstr>Señas a Texto</vt:lpstr>
      <vt:lpstr>Juegos</vt:lpstr>
      <vt:lpstr>Auditoría Realizada</vt:lpstr>
      <vt:lpstr>Auditoría Recibida</vt:lpstr>
      <vt:lpstr>Problema #1: El título: “Comunícate sin límites” no está alineado correctamente.</vt:lpstr>
      <vt:lpstr>Problema #2: Los cuadros en la sección de precios no se distinguen fácilmente entre sí. </vt:lpstr>
      <vt:lpstr>Problema #3: Las opciones de crear cuenta e inicio de sesión no se encuentran próximas entre sí. </vt:lpstr>
      <vt:lpstr>Problema #4: Las secciones en el apartado Sobre Nosotros no cumplen con un estándar de repetición adecuado.</vt:lpstr>
      <vt:lpstr>CONCLUSIONES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IHC y tecnologías móviles (TF) SS4A</dc:title>
  <cp:lastModifiedBy>u202120739 (Jara Figueroa, Nember Jesus)</cp:lastModifiedBy>
  <cp:revision>1</cp:revision>
  <dcterms:modified xsi:type="dcterms:W3CDTF">2023-06-30T16:12:29Z</dcterms:modified>
</cp:coreProperties>
</file>